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11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" name="Picture 2" descr="C:\Users\welcome1\Desktop\AMBI SNS\Grade 4\welcom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4421" y="1179023"/>
            <a:ext cx="14871032" cy="910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970421"/>
            <a:ext cx="17228803" cy="5366083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THE GRAND CANYON IN THE COLORADO PLATEEAU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7" y="986589"/>
            <a:ext cx="12079706" cy="19972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IN" sz="14400" b="1" dirty="0" smtClean="0">
                <a:solidFill>
                  <a:srgbClr val="FF0000"/>
                </a:solidFill>
              </a:rPr>
              <a:t>CANYON</a:t>
            </a:r>
          </a:p>
          <a:p>
            <a:pPr algn="ctr"/>
            <a:endParaRPr lang="en-IN" sz="11100" b="1" dirty="0" smtClean="0">
              <a:solidFill>
                <a:srgbClr val="FF0000"/>
              </a:solidFill>
            </a:endParaRPr>
          </a:p>
          <a:p>
            <a:pPr algn="ctr"/>
            <a:endParaRPr lang="en-IN" sz="11100" b="1" dirty="0" smtClean="0">
              <a:solidFill>
                <a:srgbClr val="FF0000"/>
              </a:solidFill>
            </a:endParaRPr>
          </a:p>
          <a:p>
            <a:pPr algn="ctr"/>
            <a:endParaRPr lang="en-IN" sz="11100" b="1" dirty="0" smtClean="0">
              <a:solidFill>
                <a:srgbClr val="FF0000"/>
              </a:solidFill>
            </a:endParaRPr>
          </a:p>
          <a:p>
            <a:pPr algn="ctr"/>
            <a:endParaRPr lang="en-IN" sz="111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14400" b="1" dirty="0" smtClean="0">
                <a:solidFill>
                  <a:schemeClr val="tx1"/>
                </a:solidFill>
              </a:rPr>
              <a:t>A canyon is a deep, narrow valley surrounded by tall cliffs</a:t>
            </a:r>
            <a:r>
              <a:rPr lang="en-IN" sz="14400" dirty="0" smtClean="0"/>
              <a:t>. .</a:t>
            </a:r>
            <a:endParaRPr lang="en-IN" sz="14400" b="1" dirty="0" smtClean="0">
              <a:solidFill>
                <a:srgbClr val="FF0000"/>
              </a:solidFill>
            </a:endParaRPr>
          </a:p>
          <a:p>
            <a:pPr algn="ctr"/>
            <a:endParaRPr lang="en-IN" sz="11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053263"/>
            <a:ext cx="11598442" cy="48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37284"/>
            <a:ext cx="15809076" cy="575109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HAVE GRASSLANDS ON WHICH CATTLE AND SHEEP ARE REARED.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PLATEAUS ARE RICH IN MINERAL DEPOSIT.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8649" y="360947"/>
            <a:ext cx="7772400" cy="866274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IMPORTANCE OF PLATEAUS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898232"/>
            <a:ext cx="15448129" cy="5871410"/>
          </a:xfrm>
        </p:spPr>
        <p:txBody>
          <a:bodyPr>
            <a:normAutofit/>
          </a:bodyPr>
          <a:lstStyle/>
          <a:p>
            <a:r>
              <a:rPr lang="en-IN" dirty="0" smtClean="0"/>
              <a:t>A FLAT AND LOW-LYING LAND SURFACE.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ALSO CALLED LOWLANDS.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FORMED BY THE DEPOSITION OF SAND AND SILT  BY RIVERS.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PLAINS ARE THICKLY POPULATED THAN MOUNTAINS AND PLATEAUS.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83" y="697832"/>
            <a:ext cx="11622505" cy="129941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PLAINS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71011"/>
            <a:ext cx="15640634" cy="7615989"/>
          </a:xfrm>
        </p:spPr>
        <p:txBody>
          <a:bodyPr>
            <a:normAutofit/>
          </a:bodyPr>
          <a:lstStyle/>
          <a:p>
            <a:r>
              <a:rPr lang="en-IN" dirty="0" smtClean="0"/>
              <a:t>FERTILE SOIL-SUITABLE FOR AGRICULTURE.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BIG CITIES AND TOWNS ARE LOCATED IN THE PLAINS.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EASIER TO CONSTRUCT ROADS,RAILWAYS,AERODROMES AND CANALS.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432" y="673770"/>
            <a:ext cx="9938083" cy="84221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IMPORTANCE OF PLAINS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8506"/>
            <a:ext cx="13065876" cy="6641432"/>
          </a:xfrm>
        </p:spPr>
        <p:txBody>
          <a:bodyPr/>
          <a:lstStyle/>
          <a:p>
            <a:r>
              <a:rPr lang="en-IN" dirty="0" smtClean="0"/>
              <a:t>HOT DAYS AND COLD NIGHTS.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FREQUENT DUST STORMS.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HILLS OF SAND CALLED SAND DUNES.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LITTLE VEGETATION.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4505" y="433138"/>
            <a:ext cx="9504948" cy="141972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DESERTS</a:t>
            </a:r>
          </a:p>
          <a:p>
            <a:pPr algn="ctr"/>
            <a:endParaRPr lang="en-IN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LAND AREAS RECEIVE LITTLE OR NO RAINFALL.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8194" name="Picture 2" descr="C:\Users\welcome1\Desktop\AMBI SNS\Grade 4\SAND DU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1811" y="6822657"/>
            <a:ext cx="6208295" cy="2682291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4965" y="2502568"/>
            <a:ext cx="6892340" cy="25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2671011"/>
            <a:ext cx="16290757" cy="6593305"/>
          </a:xfrm>
        </p:spPr>
        <p:txBody>
          <a:bodyPr>
            <a:normAutofit/>
          </a:bodyPr>
          <a:lstStyle/>
          <a:p>
            <a:r>
              <a:rPr lang="en-IN" dirty="0" smtClean="0"/>
              <a:t>SAHARA AND KALAHARI DESERT- AFRICA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GREAT SANDY DESERT AND THE GREAT VICTORIA DESERT- AUSTRALIA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THAR DESERT AND THE ARABIAN DESERT – ASIA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ATACAMA DESERT AND PATAGONIAN DESERT – SOUTH AMERICA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347" y="385011"/>
            <a:ext cx="11766884" cy="1443789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EXAMPLES OF DESERTS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537284"/>
            <a:ext cx="16145962" cy="2231691"/>
          </a:xfrm>
        </p:spPr>
        <p:txBody>
          <a:bodyPr>
            <a:normAutofit fontScale="90000"/>
          </a:bodyPr>
          <a:lstStyle/>
          <a:p>
            <a:r>
              <a:rPr lang="en-IN" b="0" dirty="0" smtClean="0"/>
              <a:t>MOUTH  OF A RIVER</a:t>
            </a:r>
            <a:br>
              <a:rPr lang="en-IN" b="0" dirty="0" smtClean="0"/>
            </a:br>
            <a:r>
              <a:rPr lang="en-IN" b="0" dirty="0" smtClean="0"/>
              <a:t>The place where a </a:t>
            </a:r>
            <a:r>
              <a:rPr lang="en-IN" dirty="0" smtClean="0"/>
              <a:t>river</a:t>
            </a:r>
            <a:r>
              <a:rPr lang="en-IN" b="0" dirty="0" smtClean="0"/>
              <a:t> enters a lake, larger </a:t>
            </a:r>
            <a:r>
              <a:rPr lang="en-IN" dirty="0" smtClean="0"/>
              <a:t>river</a:t>
            </a:r>
            <a:r>
              <a:rPr lang="en-IN" b="0" dirty="0" smtClean="0"/>
              <a:t>, or the ocean is called its </a:t>
            </a:r>
            <a:r>
              <a:rPr lang="en-IN" dirty="0" smtClean="0"/>
              <a:t>mouth</a:t>
            </a:r>
            <a:r>
              <a:rPr lang="en-IN" b="0" dirty="0" smtClean="0"/>
              <a:t>.</a:t>
            </a:r>
            <a:br>
              <a:rPr lang="en-IN" b="0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6" y="697833"/>
            <a:ext cx="12224084" cy="262288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RIVERS</a:t>
            </a:r>
          </a:p>
          <a:p>
            <a:pPr algn="ctr"/>
            <a:r>
              <a:rPr lang="en-IN" sz="3600" b="1" dirty="0" smtClean="0"/>
              <a:t>A river is a natural flowing watercourse, usually freshwater, flowing towards an ocean, sea, lake or another river</a:t>
            </a:r>
            <a:r>
              <a:rPr lang="en-IN" sz="3600" dirty="0" smtClean="0"/>
              <a:t>.</a:t>
            </a:r>
            <a:endParaRPr lang="en-IN" sz="3600" b="1" dirty="0" smtClean="0">
              <a:solidFill>
                <a:srgbClr val="FF0000"/>
              </a:solidFill>
            </a:endParaRPr>
          </a:p>
          <a:p>
            <a:pPr algn="ctr"/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8463" y="5497436"/>
            <a:ext cx="15256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 smtClean="0"/>
              <a:t>Rapids</a:t>
            </a:r>
          </a:p>
          <a:p>
            <a:r>
              <a:rPr lang="en-IN" sz="3600" dirty="0" smtClean="0"/>
              <a:t> Part  of a </a:t>
            </a:r>
            <a:r>
              <a:rPr lang="en-IN" sz="3600" b="1" dirty="0" smtClean="0"/>
              <a:t>river</a:t>
            </a:r>
            <a:r>
              <a:rPr lang="en-IN" sz="3600" dirty="0" smtClean="0"/>
              <a:t> where the water moves very fast, often over rocks</a:t>
            </a:r>
            <a:r>
              <a:rPr lang="en-IN" dirty="0" smtClean="0"/>
              <a:t>..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48526"/>
            <a:ext cx="15472192" cy="4932948"/>
          </a:xfrm>
        </p:spPr>
        <p:txBody>
          <a:bodyPr>
            <a:normAutofit/>
          </a:bodyPr>
          <a:lstStyle/>
          <a:p>
            <a:r>
              <a:rPr lang="en-IN" dirty="0" smtClean="0"/>
              <a:t>1.THE UPPER COURSE OR YOUNG COURSE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2.THE MIDDLE COURSE OR MATURE COURSE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3.THE LOWER OR THE OLD COURSE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6021" y="336885"/>
            <a:ext cx="9625262" cy="1660357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3 DIFFERENT COURSES OF RIVER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1" y="2406316"/>
            <a:ext cx="16795668" cy="7291137"/>
          </a:xfrm>
        </p:spPr>
        <p:txBody>
          <a:bodyPr>
            <a:normAutofit/>
          </a:bodyPr>
          <a:lstStyle/>
          <a:p>
            <a:r>
              <a:rPr lang="en-IN" dirty="0" smtClean="0"/>
              <a:t>ORIGINATE IN THE MOUNTAINS.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SPEED OF THE RIVER IS HIGH.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CUTS A DEEP AND NARROW CHANNEL IN THE MOUNTAINS.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FEATURES OF UPPER COURSE ARE CANYONS,WATERFALLS AND RAPIDS.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241" y="1"/>
            <a:ext cx="10924675" cy="178067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UPPER COURSE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622884"/>
            <a:ext cx="16747541" cy="7194884"/>
          </a:xfrm>
        </p:spPr>
        <p:txBody>
          <a:bodyPr>
            <a:normAutofit/>
          </a:bodyPr>
          <a:lstStyle/>
          <a:p>
            <a:r>
              <a:rPr lang="en-IN" dirty="0" smtClean="0"/>
              <a:t>BEGINS WHEN IT LEAVES THE MOUNTAINS AND ENTER THE PLAINS.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VALLEY WIDENS.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SPEED OF THE WATER DECREASES AND THE RIVER DEVELOPS LOOPS ,WHICH ARE CALLED MEANDERS.(</a:t>
            </a:r>
            <a:r>
              <a:rPr lang="en-IN" b="0" dirty="0" smtClean="0"/>
              <a:t>A </a:t>
            </a:r>
            <a:r>
              <a:rPr lang="en-IN" dirty="0" smtClean="0"/>
              <a:t>meander</a:t>
            </a:r>
            <a:r>
              <a:rPr lang="en-IN" b="0" dirty="0" smtClean="0"/>
              <a:t> is a winding curve or bend in a river.)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232" y="433137"/>
            <a:ext cx="13812252" cy="151597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MIDDLE COURSE OR THE MATURE COURSE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695" y="6376738"/>
            <a:ext cx="9986210" cy="3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4.MAJOR LANDFORMS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2454442"/>
            <a:ext cx="12849726" cy="64729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CONTENTS: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1.MOUNTAINS.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2.PLATEAUS 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3.PLAINS.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4.DESERTS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5.RIVERS.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IMPORTANCES OF THESE LAND FORMS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2567"/>
            <a:ext cx="17927053" cy="7411453"/>
          </a:xfrm>
        </p:spPr>
        <p:txBody>
          <a:bodyPr>
            <a:normAutofit/>
          </a:bodyPr>
          <a:lstStyle/>
          <a:p>
            <a:r>
              <a:rPr lang="en-IN" dirty="0" smtClean="0"/>
              <a:t>THE RIVER JOINS BIGGER WATER BODY SUCH AS SEA.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SPEED OF THE RIVER IS VERY SLOW.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RIVER DEPOSITS THE SILT ,IT CARRIES NEAR THE MOUTH,FORMING A TRIANGULAR SHAPED LAND CALLED </a:t>
            </a:r>
            <a:r>
              <a:rPr lang="en-IN" dirty="0" smtClean="0">
                <a:solidFill>
                  <a:srgbClr val="C00000"/>
                </a:solidFill>
              </a:rPr>
              <a:t>DELTA.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LARGEST DELTA IN THE WORLD IS FORMED BY GANGA  AND THE BRAHMAPUTRA RIVER BEFORE JOINING THE BAY OF BENGAL IS </a:t>
            </a:r>
            <a:r>
              <a:rPr lang="en-IN" dirty="0" smtClean="0">
                <a:solidFill>
                  <a:srgbClr val="C00000"/>
                </a:solidFill>
              </a:rPr>
              <a:t>SUNDERBAN DELTA.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1664" y="866275"/>
            <a:ext cx="11309684" cy="962525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THE LOWER COURSE OR THE OLD COURSE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10242" name="Picture 2" descr="C:\Users\welcome1\Desktop\AMBI SNS\Grade 4\thank u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84" y="1997242"/>
            <a:ext cx="17566105" cy="828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922" y="3063123"/>
            <a:ext cx="10996445" cy="7223877"/>
          </a:xfrm>
        </p:spPr>
        <p:txBody>
          <a:bodyPr>
            <a:normAutofit/>
          </a:bodyPr>
          <a:lstStyle/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379" y="457200"/>
            <a:ext cx="880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36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MOUNTAINS</a:t>
            </a:r>
            <a:endParaRPr lang="en-IN" sz="36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2" y="2286000"/>
            <a:ext cx="14124655" cy="654517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 LAND FORM WHICH RISES MORE THAN 900 M ABOVE THE SEA LEVEL.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20% OF TOTAL LAND AREA OF THE EARTH.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DIFFER IN HEIGHT AND SHAPE.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STEEP SLOPES.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HIGHEST POINT OF A MOUNTAIN IS CALLED A </a:t>
            </a:r>
            <a:r>
              <a:rPr lang="en-IN" dirty="0" smtClean="0">
                <a:solidFill>
                  <a:srgbClr val="C00000"/>
                </a:solidFill>
              </a:rPr>
              <a:t>PEAK</a:t>
            </a:r>
            <a:r>
              <a:rPr lang="en-IN" dirty="0" smtClean="0"/>
              <a:t> OR A </a:t>
            </a:r>
            <a:r>
              <a:rPr lang="en-IN" dirty="0" smtClean="0">
                <a:solidFill>
                  <a:srgbClr val="C00000"/>
                </a:solidFill>
              </a:rPr>
              <a:t>SUMMIT.</a:t>
            </a:r>
            <a:br>
              <a:rPr lang="en-IN" dirty="0" smtClean="0">
                <a:solidFill>
                  <a:srgbClr val="C00000"/>
                </a:solidFill>
              </a:rPr>
            </a:br>
            <a:r>
              <a:rPr lang="en-IN" dirty="0" smtClean="0">
                <a:solidFill>
                  <a:srgbClr val="C00000"/>
                </a:solidFill>
              </a:rPr>
              <a:t/>
            </a:r>
            <a:br>
              <a:rPr lang="en-IN" dirty="0" smtClean="0">
                <a:solidFill>
                  <a:srgbClr val="C00000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MOUNTAIN PEAKS ARE </a:t>
            </a:r>
            <a:r>
              <a:rPr lang="en-IN" dirty="0" smtClean="0">
                <a:solidFill>
                  <a:srgbClr val="C00000"/>
                </a:solidFill>
              </a:rPr>
              <a:t>CONICAL </a:t>
            </a:r>
            <a:r>
              <a:rPr lang="en-IN" dirty="0" smtClean="0">
                <a:solidFill>
                  <a:schemeClr val="tx1"/>
                </a:solidFill>
              </a:rPr>
              <a:t>IN SHAPE.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0062" y="4908884"/>
            <a:ext cx="4547937" cy="537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 smtClean="0"/>
              <a:t>             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b="1" dirty="0" smtClean="0">
                <a:solidFill>
                  <a:srgbClr val="FF0000"/>
                </a:solidFill>
              </a:rPr>
              <a:t>AGES OF MOUNTAINS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3633537" y="1535113"/>
            <a:ext cx="8999621" cy="639762"/>
          </a:xfrm>
        </p:spPr>
        <p:txBody>
          <a:bodyPr>
            <a:noAutofit/>
          </a:bodyPr>
          <a:lstStyle/>
          <a:p>
            <a:r>
              <a:rPr lang="en-IN" sz="3600" dirty="0" smtClean="0"/>
              <a:t>DEPEND ON HEIGHT AND SHAPE.</a:t>
            </a:r>
            <a:endParaRPr lang="en-IN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THE HIMALAYAS AND THE ALPS ARE YOUNG  MOUNTAINS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THEY ARE HIGH AND CONICAL PEAKS.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THE ARAVALLIS AND THE APPALACHIAN ARE OLD MOUNTAINS.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THEY ARE LOW AND ROUNDED PEAKS.</a:t>
            </a: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89748"/>
            <a:ext cx="15953455" cy="6569242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A CHAIN OF MOUNTAINS TOGETHER IS CALLED A </a:t>
            </a:r>
            <a:r>
              <a:rPr lang="en-IN" dirty="0" smtClean="0">
                <a:solidFill>
                  <a:srgbClr val="FF0000"/>
                </a:solidFill>
              </a:rPr>
              <a:t>RANGE.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6989" y="-288758"/>
            <a:ext cx="11454064" cy="1515980"/>
          </a:xfrm>
        </p:spPr>
        <p:txBody>
          <a:bodyPr>
            <a:normAutofit/>
          </a:bodyPr>
          <a:lstStyle/>
          <a:p>
            <a:pPr marL="1600200" indent="-1371600" algn="ctr"/>
            <a:r>
              <a:rPr lang="en-IN" sz="5400" dirty="0" smtClean="0">
                <a:solidFill>
                  <a:srgbClr val="FF0000"/>
                </a:solidFill>
              </a:rPr>
              <a:t>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6989" y="9687364"/>
            <a:ext cx="12200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Chapter 4/social/</a:t>
            </a:r>
            <a:r>
              <a:rPr lang="en-IN" dirty="0" err="1" smtClean="0"/>
              <a:t>karunambigai</a:t>
            </a:r>
            <a:r>
              <a:rPr lang="en-IN" dirty="0" smtClean="0"/>
              <a:t>/</a:t>
            </a:r>
            <a:r>
              <a:rPr lang="en-IN" dirty="0" err="1" smtClean="0"/>
              <a:t>Sns</a:t>
            </a:r>
            <a:r>
              <a:rPr lang="en-IN" dirty="0" smtClean="0"/>
              <a:t> Academy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6609" y="2165685"/>
            <a:ext cx="3609475" cy="19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652" y="6039853"/>
            <a:ext cx="58473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49706" y="4681834"/>
            <a:ext cx="6184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0589" y="6015791"/>
            <a:ext cx="6641432" cy="336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0443411" y="4681835"/>
            <a:ext cx="6256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ROCKIES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2"/>
                </a:solidFill>
              </a:rPr>
              <a:t>IMPORTANCE OF MOUNTAINS</a:t>
            </a:r>
            <a:endParaRPr lang="en-IN" sz="4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759" y="3777916"/>
            <a:ext cx="17036716" cy="5775158"/>
          </a:xfrm>
        </p:spPr>
        <p:txBody>
          <a:bodyPr>
            <a:normAutofit/>
          </a:bodyPr>
          <a:lstStyle/>
          <a:p>
            <a:r>
              <a:rPr lang="en-IN" dirty="0" smtClean="0"/>
              <a:t>MOUNTAINS ACT AS A BARRIER AGAINST COLD AND HOT WINDS.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RIVERS ORIGINATING FROM MOUNTAINS PROVIDE WATER FOR IRRIGATION.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SLOPES OF MOUNTAINS HAVE RICH PASTURE LANDS AND VALUABLE FORESTS.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MOUNTAINS ARE RICH IN MINERALS.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6069" y="1903747"/>
            <a:ext cx="2733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82253"/>
            <a:ext cx="13234319" cy="6015789"/>
          </a:xfrm>
        </p:spPr>
        <p:txBody>
          <a:bodyPr>
            <a:normAutofit/>
          </a:bodyPr>
          <a:lstStyle/>
          <a:p>
            <a:r>
              <a:rPr lang="en-IN" dirty="0" smtClean="0"/>
              <a:t>A HIGHLAND WITH FLAT TOP.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STEEP SLOPES.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MANY RIVERS AND STREAMS FLOW THROUGH PLATEAUS.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432" y="288759"/>
            <a:ext cx="7531767" cy="122722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PLATEAUS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684" y="5871411"/>
            <a:ext cx="10732169" cy="389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719138"/>
            <a:ext cx="17565688" cy="7026442"/>
          </a:xfrm>
        </p:spPr>
        <p:txBody>
          <a:bodyPr>
            <a:norm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DECCAN PLATEAU –INDIA.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TIBETAN PLATEAU –LARGEST AND HIGHEST PLATEAU IN THE WORLD.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COLORADO PLATEAU –NORTH AMERICA.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BOLIVIAN PLATEAU – SOUTH AMERICA.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745958"/>
            <a:ext cx="9817767" cy="103471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EXAMPLES OF PLATEAU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9663" y="6448926"/>
            <a:ext cx="5919537" cy="33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382254"/>
            <a:ext cx="9553074" cy="6906126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295" y="-481264"/>
            <a:ext cx="9577136" cy="218974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MOST PLATEAUS ARE IN DRY REGIONS AND ON THE LEEWARD SIDE OF THE MOUNTAINS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811" y="2598819"/>
            <a:ext cx="13138484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249</Words>
  <Application>Microsoft Office PowerPoint</Application>
  <PresentationFormat>Custom</PresentationFormat>
  <Paragraphs>86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Slide 1</vt:lpstr>
      <vt:lpstr>CONTENTS:  1.MOUNTAINS.  2.PLATEAUS .  3.PLAINS.  4.DESERTS  5.RIVERS.  THE IMPORTANCES OF THESE LAND FORMS       </vt:lpstr>
      <vt:lpstr>A LAND FORM WHICH RISES MORE THAN 900 M ABOVE THE SEA LEVEL.  20% OF TOTAL LAND AREA OF THE EARTH.  DIFFER IN HEIGHT AND SHAPE.  STEEP SLOPES.  HIGHEST POINT OF A MOUNTAIN IS CALLED A PEAK OR A SUMMIT.  MOUNTAIN PEAKS ARE CONICAL IN SHAPE.</vt:lpstr>
      <vt:lpstr>               </vt:lpstr>
      <vt:lpstr>A CHAIN OF MOUNTAINS TOGETHER IS CALLED A RANGE.        </vt:lpstr>
      <vt:lpstr>MOUNTAINS ACT AS A BARRIER AGAINST COLD AND HOT WINDS.  RIVERS ORIGINATING FROM MOUNTAINS PROVIDE WATER FOR IRRIGATION.  SLOPES OF MOUNTAINS HAVE RICH PASTURE LANDS AND VALUABLE FORESTS.  MOUNTAINS ARE RICH IN MINERALS.</vt:lpstr>
      <vt:lpstr>A HIGHLAND WITH FLAT TOP.  STEEP SLOPES.  MANY RIVERS AND STREAMS FLOW THROUGH PLATEAUS.</vt:lpstr>
      <vt:lpstr> THE DECCAN PLATEAU –INDIA.  THE TIBETAN PLATEAU –LARGEST AND HIGHEST PLATEAU IN THE WORLD.  COLORADO PLATEAU –NORTH AMERICA.  BOLIVIAN PLATEAU – SOUTH AMERICA.  </vt:lpstr>
      <vt:lpstr>      </vt:lpstr>
      <vt:lpstr>THE GRAND CANYON IN THE COLORADO PLATEEAU</vt:lpstr>
      <vt:lpstr> HAVE GRASSLANDS ON WHICH CATTLE AND SHEEP ARE REARED.    PLATEAUS ARE RICH IN MINERAL DEPOSIT.         </vt:lpstr>
      <vt:lpstr>A FLAT AND LOW-LYING LAND SURFACE.  ALSO CALLED LOWLANDS.  FORMED BY THE DEPOSITION OF SAND AND SILT  BY RIVERS.  PLAINS ARE THICKLY POPULATED THAN MOUNTAINS AND PLATEAUS.</vt:lpstr>
      <vt:lpstr>FERTILE SOIL-SUITABLE FOR AGRICULTURE.    BIG CITIES AND TOWNS ARE LOCATED IN THE PLAINS.    EASIER TO CONSTRUCT ROADS,RAILWAYS,AERODROMES AND CANALS. </vt:lpstr>
      <vt:lpstr>HOT DAYS AND COLD NIGHTS.  FREQUENT DUST STORMS.  HILLS OF SAND CALLED SAND DUNES.  LITTLE VEGETATION.</vt:lpstr>
      <vt:lpstr>SAHARA AND KALAHARI DESERT- AFRICA  THE GREAT SANDY DESERT AND THE GREAT VICTORIA DESERT- AUSTRALIA  THE THAR DESERT AND THE ARABIAN DESERT – ASIA  THE ATACAMA DESERT AND PATAGONIAN DESERT – SOUTH AMERICA </vt:lpstr>
      <vt:lpstr>MOUTH  OF A RIVER The place where a river enters a lake, larger river, or the ocean is called its mouth. </vt:lpstr>
      <vt:lpstr>1.THE UPPER COURSE OR YOUNG COURSE  2.THE MIDDLE COURSE OR MATURE COURSE  3.THE LOWER OR THE OLD COURSE</vt:lpstr>
      <vt:lpstr>ORIGINATE IN THE MOUNTAINS.  THE SPEED OF THE RIVER IS HIGH.  CUTS A DEEP AND NARROW CHANNEL IN THE MOUNTAINS.  FEATURES OF UPPER COURSE ARE CANYONS,WATERFALLS AND RAPIDS.</vt:lpstr>
      <vt:lpstr>BEGINS WHEN IT LEAVES THE MOUNTAINS AND ENTER THE PLAINS.  VALLEY WIDENS.  SPEED OF THE WATER DECREASES AND THE RIVER DEVELOPS LOOPS ,WHICH ARE CALLED MEANDERS.(A meander is a winding curve or bend in a river.)</vt:lpstr>
      <vt:lpstr>THE RIVER JOINS BIGGER WATER BODY SUCH AS SEA.  THE SPEED OF THE RIVER IS VERY SLOW.  THE RIVER DEPOSITS THE SILT ,IT CARRIES NEAR THE MOUTH,FORMING A TRIANGULAR SHAPED LAND CALLED DELTA.  THE LARGEST DELTA IN THE WORLD IS FORMED BY GANGA  AND THE BRAHMAPUTRA RIVER BEFORE JOINING THE BAY OF BENGAL IS SUNDERBAN DELTA.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56</cp:revision>
  <dcterms:created xsi:type="dcterms:W3CDTF">2006-08-16T00:00:00Z</dcterms:created>
  <dcterms:modified xsi:type="dcterms:W3CDTF">2020-07-12T15:13:29Z</dcterms:modified>
</cp:coreProperties>
</file>